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3"/>
  </p:normalViewPr>
  <p:slideViewPr>
    <p:cSldViewPr snapToGrid="0" snapToObjects="1">
      <p:cViewPr varScale="1">
        <p:scale>
          <a:sx n="92" d="100"/>
          <a:sy n="92" d="100"/>
        </p:scale>
        <p:origin x="20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BD9888-9178-C749-AF77-E4951E0D7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E0ED37A-1205-5642-957E-174642A2D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8673159-FA2F-8E43-BE1C-CA5A509DE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33F056-6F64-0C45-B7EA-01411BC44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36C74F-F81B-0743-841D-3E87496E3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718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1E5109-55BF-5541-8DC7-8D1C712F1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D742402-D9D7-7342-A703-40C0681F01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ED8C77-999F-5049-9AE6-4DDC21C9D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5D92A2-0000-F249-84D1-6D8E09CFA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79855E-23EA-6E4D-A2A2-6B87C5CA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2722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2BAE3F1-2932-5543-B105-7C8669D9B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A84DA8-B8E7-2145-B8D0-AB36164AD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B406EB-AF08-6F40-A144-1EB122659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670FD9-59CF-824C-AAD6-2338642D8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B4EE25-C48E-B74D-B054-5F7CAD0D4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4253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9080F3-6A3E-C341-8EC8-4B5B6C0D7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FBB6F0-304A-4545-82CB-E3F11DC6A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2490C6-9C1B-7A4E-A8E3-7FD0E5D44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A66281-C370-A142-A76E-8FE2E8FCB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A8D952-842E-A940-99E4-D4C8FB36D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9423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938327-CDBB-6946-9F61-B88F582CF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FFD4F46-0F1D-2B4F-8799-DFF40CE9B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F7BF23-08FA-1740-8ACB-A2946ABEC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3CD3EE-AAC9-1346-9C68-2312D4385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A8BB62-20C1-A648-A086-2407C37C2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0479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2EC026-B2A9-FA4E-81C7-E11B98C8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366576-A6BF-6A41-BAA2-53241CE50E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73FEE50-5296-D74F-89A0-09285144F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062CA33-91EC-A949-8221-82F5ABF74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B4BF938-C982-3F48-8FCE-B7665FB11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A7D553-3DC9-E046-9A43-B59D0A92F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275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09A48-9522-6949-AAE5-0F22A73B7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45E049A-4B3D-4D40-A8FF-83D5D2DE9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52FE98-91BD-5840-9A30-301A39DFB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19F7AD0-62FD-C846-909D-E16B9924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5D0071C-FA90-9E43-8511-7297F96D2D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F7E70BD-0E09-AA48-BD5D-50932FE4B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EEA0644-89B3-2B4D-9C11-5F3A38FA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91873F4-5044-414D-A1CE-38BB9FB8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6179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35036D-BBA7-854F-AF4C-94003D66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E4FAD59-FD1C-4648-902A-8878342A7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7761327-8E2B-1D48-A44F-8B4DDEF06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3CBF6C1-4B57-C44C-9869-627075352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965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5C97F19-C529-3F4A-AC66-EEF9DB241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9F99843-FD33-BE4C-AB7D-438817BB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2836F4-0A9B-FC46-BABF-633966CB3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311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AEC789-C75B-A845-8B37-10D7DE809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5202B0-C4FC-9845-AC03-236270775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263113-4691-0249-8F9A-1FC2F19180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F62FF03-FE2C-0446-B109-788DDC516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6AA45C-F950-0342-9266-DCB064642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3DA46D5-775E-C343-9568-C4CB1440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7344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93358C-4EA1-F44F-8AC2-F886AC3BA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C546B37-CF8B-2141-BF31-4944D02251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F6157B-123D-8B47-87BA-F85ED82DF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02A5716-A800-7645-BD49-A82C2A0E5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A724E10-9A33-CE41-8FBA-D7BDA23C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D0D3DFC-30E4-1D40-AFF2-349F7C5B1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7399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DFE4B93-9B61-E54B-8064-043CA66C3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30BAFB-5D88-F943-BCEA-CDDB3AF14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E178902-1DB6-F34C-80D5-51FD6FE4A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67B17-C954-4E46-864A-A135F168F3E6}" type="datetimeFigureOut">
              <a:rPr lang="fr-FR" smtClean="0"/>
              <a:t>11/05/2020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4ACCA0D-83CC-B444-9A5A-C40450F64A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8ECB0AF-59E8-894F-93C8-326CC66EA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7C200-4F59-DE4A-8991-50D2E318F88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4477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AFC941AF-DCD4-B34A-9D14-322F2817D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0522"/>
            <a:ext cx="8108949" cy="257709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49DD0D2-8F16-0141-9203-98AF625DF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9" y="3397826"/>
            <a:ext cx="6158503" cy="2296391"/>
          </a:xfrm>
          <a:prstGeom prst="rect">
            <a:avLst/>
          </a:prstGeom>
        </p:spPr>
      </p:pic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8D51E952-095D-FE46-8B80-897F9E7A8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67061" y="2640227"/>
            <a:ext cx="3932237" cy="3811588"/>
          </a:xfrm>
        </p:spPr>
        <p:txBody>
          <a:bodyPr>
            <a:normAutofit/>
          </a:bodyPr>
          <a:lstStyle/>
          <a:p>
            <a:r>
              <a:rPr lang="fr-FR" sz="2800" b="1" dirty="0" err="1"/>
              <a:t>Serological</a:t>
            </a:r>
            <a:r>
              <a:rPr lang="fr-FR" sz="2800" b="1" dirty="0"/>
              <a:t> courses </a:t>
            </a:r>
            <a:r>
              <a:rPr lang="fr-FR" sz="2800" dirty="0" err="1"/>
              <a:t>could</a:t>
            </a:r>
            <a:r>
              <a:rPr lang="fr-FR" sz="2800" dirty="0"/>
              <a:t> </a:t>
            </a:r>
            <a:r>
              <a:rPr lang="fr-FR" sz="2800" dirty="0" err="1"/>
              <a:t>be</a:t>
            </a:r>
            <a:r>
              <a:rPr lang="fr-FR" sz="2800" dirty="0"/>
              <a:t> </a:t>
            </a:r>
            <a:r>
              <a:rPr lang="fr-FR" sz="2800" dirty="0" err="1"/>
              <a:t>followed</a:t>
            </a:r>
            <a:r>
              <a:rPr lang="fr-FR" sz="2800" dirty="0"/>
              <a:t> for 26 patients </a:t>
            </a:r>
            <a:r>
              <a:rPr lang="fr-FR" sz="2800" dirty="0" err="1"/>
              <a:t>who</a:t>
            </a:r>
            <a:r>
              <a:rPr lang="fr-FR" sz="2800" dirty="0"/>
              <a:t> </a:t>
            </a:r>
            <a:r>
              <a:rPr lang="fr-FR" sz="2800" dirty="0" err="1"/>
              <a:t>were</a:t>
            </a:r>
            <a:r>
              <a:rPr lang="fr-FR" sz="2800" dirty="0"/>
              <a:t> </a:t>
            </a:r>
            <a:r>
              <a:rPr lang="fr-FR" sz="2800" dirty="0" err="1"/>
              <a:t>initially</a:t>
            </a:r>
            <a:r>
              <a:rPr lang="fr-FR" sz="2800" dirty="0"/>
              <a:t> </a:t>
            </a:r>
            <a:r>
              <a:rPr lang="fr-FR" sz="2800" dirty="0" err="1"/>
              <a:t>seronegative</a:t>
            </a:r>
            <a:r>
              <a:rPr lang="fr-FR" sz="2800" dirty="0"/>
              <a:t> and </a:t>
            </a:r>
            <a:r>
              <a:rPr lang="fr-FR" sz="2800" dirty="0" err="1"/>
              <a:t>then</a:t>
            </a:r>
            <a:r>
              <a:rPr lang="fr-FR" sz="2800" dirty="0"/>
              <a:t> </a:t>
            </a:r>
            <a:r>
              <a:rPr lang="fr-FR" sz="2800" dirty="0" err="1"/>
              <a:t>underwent</a:t>
            </a:r>
            <a:r>
              <a:rPr lang="fr-FR" sz="2800" dirty="0"/>
              <a:t> </a:t>
            </a:r>
            <a:r>
              <a:rPr lang="fr-FR" sz="2800" dirty="0" err="1"/>
              <a:t>seroconversion</a:t>
            </a:r>
            <a:r>
              <a:rPr lang="fr-FR" sz="2800" dirty="0"/>
              <a:t> </a:t>
            </a:r>
            <a:r>
              <a:rPr lang="fr-FR" sz="2800" dirty="0" err="1"/>
              <a:t>during</a:t>
            </a:r>
            <a:r>
              <a:rPr lang="fr-FR" sz="2800" dirty="0"/>
              <a:t> the observation </a:t>
            </a:r>
            <a:r>
              <a:rPr lang="fr-FR" sz="2800" dirty="0" err="1"/>
              <a:t>period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4078361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E883477-6D3D-E348-A8D0-A71E2BF55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235" y="159328"/>
            <a:ext cx="5728421" cy="2722418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7032578-4DD7-B041-B055-1BEFD6348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80923"/>
            <a:ext cx="5304710" cy="225540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7289CC3-53C9-0940-A4B7-E670040D5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3713" y="3745346"/>
            <a:ext cx="6198287" cy="306762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D365EA7-BA5A-CD43-A0C9-4101BE019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3128"/>
            <a:ext cx="6056718" cy="3913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093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C4F88B3-2ED5-A743-8779-48774862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517237"/>
            <a:ext cx="9601200" cy="17780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9AD7218-CB4B-9141-9C1A-49A123B7A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868" y="2473036"/>
            <a:ext cx="4432300" cy="42672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3E38380-D0A1-3641-87EF-8EEB077E9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832" y="2590800"/>
            <a:ext cx="44323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829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7DE198-06A9-CD4D-9C1F-16D86B2B8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95" y="199736"/>
            <a:ext cx="10401300" cy="63754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C0B2467E-B5B1-1A45-A92D-E58BB1FCC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821" y="962892"/>
            <a:ext cx="5533179" cy="532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720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5D3403D-EA62-A945-95EC-3053A5653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327" y="252268"/>
            <a:ext cx="10261600" cy="615950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31EB4CF-B471-DE40-B1F5-87ED444A7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554" y="716972"/>
            <a:ext cx="5432446" cy="52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569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8232D-9E8D-C24E-B2A6-C758ACB02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 association </a:t>
            </a:r>
            <a:r>
              <a:rPr lang="fr-FR" dirty="0" err="1"/>
              <a:t>with</a:t>
            </a:r>
            <a:r>
              <a:rPr lang="fr-FR" dirty="0"/>
              <a:t> Age &amp; </a:t>
            </a:r>
            <a:r>
              <a:rPr lang="fr-FR" dirty="0" err="1"/>
              <a:t>sex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3697748-5FF1-394F-9DDD-8878E66CC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123" y="2670463"/>
            <a:ext cx="5188896" cy="195695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D27D61A3-8527-E24F-AD21-907A1BA91473}"/>
              </a:ext>
            </a:extLst>
          </p:cNvPr>
          <p:cNvSpPr txBox="1"/>
          <p:nvPr/>
        </p:nvSpPr>
        <p:spPr>
          <a:xfrm>
            <a:off x="393124" y="1941345"/>
            <a:ext cx="2350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Age &amp; </a:t>
            </a:r>
            <a:r>
              <a:rPr lang="fr-FR" sz="3200" dirty="0" err="1"/>
              <a:t>IgG</a:t>
            </a:r>
            <a:endParaRPr lang="fr-FR" sz="320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C4021A8-0A07-4E48-8B4E-B9B2E616A56D}"/>
              </a:ext>
            </a:extLst>
          </p:cNvPr>
          <p:cNvSpPr txBox="1"/>
          <p:nvPr/>
        </p:nvSpPr>
        <p:spPr>
          <a:xfrm>
            <a:off x="6918615" y="1965590"/>
            <a:ext cx="23500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/>
              <a:t>Sex</a:t>
            </a:r>
            <a:r>
              <a:rPr lang="fr-FR" sz="3200" dirty="0"/>
              <a:t> &amp; </a:t>
            </a:r>
            <a:r>
              <a:rPr lang="fr-FR" sz="3200" dirty="0" err="1"/>
              <a:t>IgG</a:t>
            </a:r>
            <a:endParaRPr lang="fr-FR" sz="3200" dirty="0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85220064-E7C5-6C41-AC89-51497779E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2703110"/>
            <a:ext cx="4876800" cy="192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39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B934FC-C80B-BC48-8062-B90DA1298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Next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A1861E-BEDB-6244-8D73-21A8353D5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8474"/>
            <a:ext cx="10515600" cy="5569526"/>
          </a:xfrm>
        </p:spPr>
        <p:txBody>
          <a:bodyPr>
            <a:normAutofit fontScale="92500" lnSpcReduction="20000"/>
          </a:bodyPr>
          <a:lstStyle/>
          <a:p>
            <a:r>
              <a:rPr lang="fr-FR" dirty="0" err="1"/>
              <a:t>dIgG</a:t>
            </a:r>
            <a:r>
              <a:rPr lang="fr-FR" dirty="0"/>
              <a:t>/</a:t>
            </a:r>
            <a:r>
              <a:rPr lang="fr-FR" dirty="0" err="1"/>
              <a:t>dt</a:t>
            </a:r>
            <a:r>
              <a:rPr lang="fr-FR" dirty="0"/>
              <a:t>= k – </a:t>
            </a:r>
            <a:r>
              <a:rPr lang="fr-FR" dirty="0" err="1"/>
              <a:t>m.IgG</a:t>
            </a:r>
            <a:r>
              <a:rPr lang="fr-FR" dirty="0"/>
              <a:t> =&gt; </a:t>
            </a:r>
            <a:r>
              <a:rPr lang="fr-FR" dirty="0" err="1"/>
              <a:t>IgG</a:t>
            </a:r>
            <a:r>
              <a:rPr lang="fr-FR" dirty="0"/>
              <a:t>(</a:t>
            </a:r>
            <a:r>
              <a:rPr lang="fr-FR" dirty="0" err="1"/>
              <a:t>t</a:t>
            </a:r>
            <a:r>
              <a:rPr lang="fr-FR" dirty="0"/>
              <a:t>)=k/m(1-exp(-</a:t>
            </a:r>
            <a:r>
              <a:rPr lang="fr-FR" dirty="0" err="1"/>
              <a:t>dt</a:t>
            </a:r>
            <a:r>
              <a:rPr lang="fr-FR" dirty="0"/>
              <a:t>))+IgG</a:t>
            </a:r>
            <a:r>
              <a:rPr lang="fr-FR" baseline="-25000" dirty="0"/>
              <a:t>0</a:t>
            </a:r>
            <a:r>
              <a:rPr lang="fr-FR" dirty="0"/>
              <a:t>.exp(-</a:t>
            </a:r>
            <a:r>
              <a:rPr lang="fr-FR" dirty="0" err="1"/>
              <a:t>dt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Ebola model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But </a:t>
            </a:r>
            <a:r>
              <a:rPr lang="fr-FR" dirty="0" err="1"/>
              <a:t>lack</a:t>
            </a:r>
            <a:r>
              <a:rPr lang="fr-FR" dirty="0"/>
              <a:t> of longer </a:t>
            </a:r>
            <a:r>
              <a:rPr lang="fr-FR" dirty="0" err="1"/>
              <a:t>follow</a:t>
            </a:r>
            <a:r>
              <a:rPr lang="fr-FR" dirty="0"/>
              <a:t>-up to observe the second phase</a:t>
            </a:r>
          </a:p>
          <a:p>
            <a:r>
              <a:rPr lang="fr-FR" dirty="0" err="1"/>
              <a:t>Everythings</a:t>
            </a:r>
            <a:r>
              <a:rPr lang="fr-FR" dirty="0"/>
              <a:t> on </a:t>
            </a:r>
            <a:r>
              <a:rPr lang="fr-FR" dirty="0" err="1"/>
              <a:t>Github</a:t>
            </a:r>
            <a:r>
              <a:rPr lang="fr-FR" dirty="0"/>
              <a:t>: https://</a:t>
            </a:r>
            <a:r>
              <a:rPr lang="fr-FR" dirty="0" err="1"/>
              <a:t>github.com</a:t>
            </a:r>
            <a:r>
              <a:rPr lang="fr-FR" dirty="0"/>
              <a:t>/</a:t>
            </a:r>
            <a:r>
              <a:rPr lang="fr-FR" dirty="0" err="1"/>
              <a:t>rodthiebaut</a:t>
            </a:r>
            <a:r>
              <a:rPr lang="fr-FR" dirty="0"/>
              <a:t>/Covid19-Long-analysis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BD084E8-566E-C147-BB59-CCC839C21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563" y="2366673"/>
            <a:ext cx="3848100" cy="30861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4CDE7E8-1586-1144-AC91-646BBE8A5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886" y="2588850"/>
            <a:ext cx="2300140" cy="264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9532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87</Words>
  <Application>Microsoft Macintosh PowerPoint</Application>
  <PresentationFormat>Grand écran</PresentationFormat>
  <Paragraphs>18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No association with Age &amp; sex</vt:lpstr>
      <vt:lpstr>Next?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 Office User</dc:creator>
  <cp:lastModifiedBy>Microsoft Office User</cp:lastModifiedBy>
  <cp:revision>4</cp:revision>
  <dcterms:created xsi:type="dcterms:W3CDTF">2020-05-11T07:21:08Z</dcterms:created>
  <dcterms:modified xsi:type="dcterms:W3CDTF">2020-05-11T07:48:09Z</dcterms:modified>
</cp:coreProperties>
</file>

<file path=docProps/thumbnail.jpeg>
</file>